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D9347A-F664-44D6-B760-3ECD8301F1CF}" v="2" dt="2024-10-24T09:37:29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 Design" userId="9e20f1a22ebfd0f6" providerId="LiveId" clId="{3BD9347A-F664-44D6-B760-3ECD8301F1CF}"/>
    <pc:docChg chg="modSld">
      <pc:chgData name="Cath Design" userId="9e20f1a22ebfd0f6" providerId="LiveId" clId="{3BD9347A-F664-44D6-B760-3ECD8301F1CF}" dt="2024-10-24T09:37:29.146" v="3"/>
      <pc:docMkLst>
        <pc:docMk/>
      </pc:docMkLst>
      <pc:sldChg chg="modSp mod setBg">
        <pc:chgData name="Cath Design" userId="9e20f1a22ebfd0f6" providerId="LiveId" clId="{3BD9347A-F664-44D6-B760-3ECD8301F1CF}" dt="2024-10-24T09:37:29.146" v="3"/>
        <pc:sldMkLst>
          <pc:docMk/>
          <pc:sldMk cId="1512020837" sldId="256"/>
        </pc:sldMkLst>
        <pc:spChg chg="mod">
          <ac:chgData name="Cath Design" userId="9e20f1a22ebfd0f6" providerId="LiveId" clId="{3BD9347A-F664-44D6-B760-3ECD8301F1CF}" dt="2024-10-24T09:36:47.822" v="0" actId="1076"/>
          <ac:spMkLst>
            <pc:docMk/>
            <pc:sldMk cId="1512020837" sldId="256"/>
            <ac:spMk id="4" creationId="{71EE2882-5409-DE24-A688-356485123AFA}"/>
          </ac:spMkLst>
        </pc:spChg>
        <pc:spChg chg="mod">
          <ac:chgData name="Cath Design" userId="9e20f1a22ebfd0f6" providerId="LiveId" clId="{3BD9347A-F664-44D6-B760-3ECD8301F1CF}" dt="2024-10-24T09:36:50.191" v="1" actId="1076"/>
          <ac:spMkLst>
            <pc:docMk/>
            <pc:sldMk cId="1512020837" sldId="256"/>
            <ac:spMk id="5" creationId="{3FB33D12-FEE0-EF26-BFD0-956B4992B8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593C-113C-4D6B-957A-8FA01C573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2B284-0C0B-27E4-D647-81B9D360C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2F6BD-45CE-A761-B767-8FF50A68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1BD06-542D-2C05-1D3C-653431C9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64738-4CF1-EDAF-0E60-0E4375D54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6366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08259-B793-83AA-0F62-55D14F10B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62A399-FD65-9CB2-EE0D-AAF55C482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A93E8-AEC0-8056-8244-B25EA56F8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ADEDC-9DA8-D61A-E981-FB84E70A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BAE69-94D6-6F58-3232-996EA307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0456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B46B81-AC69-9940-B40E-ECC768A524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C3FB6-D946-B0D5-4CC1-5D6F047FC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614B5-ECFD-90A9-FE1D-04012D1F6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A4217-97F3-3D40-ECF1-556185133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E45AA-54DF-02CF-ED97-0DCF2ABEB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0045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35E03-4F4A-36DD-2A9A-23AEC9A8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905-DD66-80E5-222B-54CC34896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B8A6F-6C04-7666-A404-1E2D49F3F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D3A91-D8BD-2604-F260-18EB648B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780AC-BEEF-FEB5-2988-DF67A0B84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3763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8868-F5B9-6BE6-69D9-8CE2C3C8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F6215-5241-E132-5847-549BE5822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C103A-77C7-7FC6-A5D2-345F0866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25417-CFB4-4AB2-CC19-D5CD03E1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1CD2E-B9EF-3CA6-3837-609BD124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8004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74B18-E3CB-A0CF-3244-B0993E87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84876-63D1-ABB3-F1BC-EB3A77061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1F85A5-E1E5-FEE5-0E2E-D77788278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93734-D8C3-1898-F67D-9EE4B896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E69A1-9B4B-8468-6EBE-24EBA024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9F529-6725-A284-00C4-15FBC4F7C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8620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F53EB-0086-E035-4DA0-DB41BF754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50506-E36F-7090-7580-CD943A8DD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A9643-08C3-BB27-31E2-F63FCA47A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3793B7-A89A-D535-ADBE-B13196DCD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AF59F-9E50-14D2-F877-8452FCF526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9E14C9-51AB-D5F2-8071-75320CD6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22C036-ED43-CC13-9B42-17C364AA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6B480A-2C33-0056-14EC-EEEFB41D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0808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39A6B-3380-D0D7-7207-6F828421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ED49E4-2356-0938-17BF-72302E6FE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FA9F2-F60F-DF2E-C5B0-D58475B27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AFDDCB-54BC-60E4-1721-34093F0E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4722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2ED2EF-6FA9-4431-4704-BB538A56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D0F815-5E76-224C-DED5-3A25656FE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F68CE-42C2-C144-734E-3BB947CB1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296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65E0-1A50-B8D9-52DF-5E6134ADF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8773E-7915-FC19-EB36-4F41EAEE7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29A176-E95F-CE44-2B2A-78CD779E4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CE9B6-6DE3-D857-2952-A6E636AF6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28335-F74A-A74C-6561-C8190E817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7881-3D5E-CA19-B139-21A70F5F3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3202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DF492-354D-0268-9D7E-9013CC146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16148E-FDE6-9E36-E162-2DF081CF1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829B4A-ED8E-C5E6-41BF-7AB2E8002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E5FA5-C9F4-7ABF-6F1E-76D31995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1E98D-E9CA-52F2-8F8C-990DAF38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C23E7-5ADB-1417-5B1C-3903E9EB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1135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83CBD5-149E-7613-CBB2-EBDC58F6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3A969-3D77-187C-7592-1FEEE0C6A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E787C-31BF-033B-A886-3FC1DB94CD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AA78CD-3649-4AD3-B7EB-E261559529F5}" type="datetimeFigureOut">
              <a:rPr lang="LID4096" smtClean="0"/>
              <a:t>10/24/2024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4DD4F-79A2-27CD-88F6-A350C45EC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BD9C5-6664-BB38-436A-F4D7ECE22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866A15-17C6-4738-967F-88B8FF97407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5466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EE2882-5409-DE24-A688-356485123AFA}"/>
              </a:ext>
            </a:extLst>
          </p:cNvPr>
          <p:cNvSpPr txBox="1"/>
          <p:nvPr/>
        </p:nvSpPr>
        <p:spPr>
          <a:xfrm>
            <a:off x="2000250" y="762000"/>
            <a:ext cx="85725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cap="all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SIGNATURE CAN DRIVE</a:t>
            </a:r>
          </a:p>
          <a:p>
            <a:pPr algn="ctr"/>
            <a:r>
              <a:rPr lang="en-US" sz="4400" b="1" cap="all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CHANGE</a:t>
            </a:r>
            <a:endParaRPr lang="LID4096" sz="4400" b="1" cap="all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B33D12-FEE0-EF26-BFD0-956B4992B869}"/>
              </a:ext>
            </a:extLst>
          </p:cNvPr>
          <p:cNvSpPr txBox="1"/>
          <p:nvPr/>
        </p:nvSpPr>
        <p:spPr>
          <a:xfrm>
            <a:off x="742950" y="2381250"/>
            <a:ext cx="110680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us in urging global leaders to make kidney health a priority.</a:t>
            </a:r>
            <a:endParaRPr lang="LID4096" sz="3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7CCD48-CA71-E417-953A-A013ED9ADB4D}"/>
              </a:ext>
            </a:extLst>
          </p:cNvPr>
          <p:cNvSpPr txBox="1"/>
          <p:nvPr/>
        </p:nvSpPr>
        <p:spPr>
          <a:xfrm>
            <a:off x="4314824" y="5143500"/>
            <a:ext cx="5048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cap="all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the petition now</a:t>
            </a:r>
            <a:endParaRPr lang="LID4096" sz="3100" b="1" cap="all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20837"/>
      </p:ext>
    </p:extLst>
  </p:cSld>
  <p:clrMapOvr>
    <a:masterClrMapping/>
  </p:clrMapOvr>
</p:sld>
</file>

<file path=ppt/theme/theme1.xml><?xml version="1.0" encoding="utf-8"?>
<a:theme xmlns:a="http://schemas.openxmlformats.org/drawingml/2006/main" name="ISN 2023">
  <a:themeElements>
    <a:clrScheme name="ISN 202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C4596"/>
      </a:accent1>
      <a:accent2>
        <a:srgbClr val="283378"/>
      </a:accent2>
      <a:accent3>
        <a:srgbClr val="72C3B9"/>
      </a:accent3>
      <a:accent4>
        <a:srgbClr val="FFD876"/>
      </a:accent4>
      <a:accent5>
        <a:srgbClr val="FD7054"/>
      </a:accent5>
      <a:accent6>
        <a:srgbClr val="D5D5D5"/>
      </a:accent6>
      <a:hlink>
        <a:srgbClr val="4248A9"/>
      </a:hlink>
      <a:folHlink>
        <a:srgbClr val="FFDA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ISN 2023</Template>
  <TotalTime>17</TotalTime>
  <Words>23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ISN 2023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Cath Design</dc:creator>
  <cp:lastModifiedBy>Cath Design</cp:lastModifiedBy>
  <cp:revision>1</cp:revision>
  <dcterms:created xsi:type="dcterms:W3CDTF">2024-10-24T08:07:32Z</dcterms:created>
  <dcterms:modified xsi:type="dcterms:W3CDTF">2024-10-24T09:37:32Z</dcterms:modified>
</cp:coreProperties>
</file>